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0" r:id="rId2"/>
    <p:sldId id="519" r:id="rId3"/>
    <p:sldId id="262" r:id="rId4"/>
    <p:sldId id="525" r:id="rId5"/>
    <p:sldId id="524" r:id="rId6"/>
    <p:sldId id="521" r:id="rId7"/>
    <p:sldId id="520" r:id="rId8"/>
    <p:sldId id="288" r:id="rId9"/>
    <p:sldId id="273" r:id="rId10"/>
    <p:sldId id="527" r:id="rId11"/>
    <p:sldId id="287" r:id="rId12"/>
    <p:sldId id="515" r:id="rId13"/>
    <p:sldId id="526"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Itim" panose="020B0604020202020204" charset="-34"/>
      <p:regular r:id="rId20"/>
    </p:embeddedFont>
    <p:embeddedFont>
      <p:font typeface="SVN-Aaron Script" panose="02000505070000020002" charset="-18"/>
      <p:regular r:id="rId21"/>
    </p:embeddedFont>
    <p:embeddedFont>
      <p:font typeface="SVN-Candy Script" panose="02000503000000020003" charset="0"/>
      <p:regular r:id="rId22"/>
    </p:embeddedFont>
    <p:embeddedFont>
      <p:font typeface="UTM Nokia" panose="02040603050506020204" pitchFamily="18" charset="0"/>
      <p:regular r:id="rId23"/>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5" autoAdjust="0"/>
  </p:normalViewPr>
  <p:slideViewPr>
    <p:cSldViewPr snapToGrid="0">
      <p:cViewPr varScale="1">
        <p:scale>
          <a:sx n="84" d="100"/>
          <a:sy n="84" d="100"/>
        </p:scale>
        <p:origin x="658" y="72"/>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02/04/65</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02/04/65</a:t>
            </a:fld>
            <a:endParaRPr lang="th-TH"/>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a:solidFill>
                  <a:srgbClr val="5E2700"/>
                </a:solidFill>
                <a:latin typeface="SVN-Aaron Script" panose="02000505070000020002" pitchFamily="50" charset="-18"/>
              </a:rPr>
              <a:t>Chính tả</a:t>
            </a:r>
          </a:p>
        </p:txBody>
      </p:sp>
      <p:pic>
        <p:nvPicPr>
          <p:cNvPr id="9" name="Picture 8" descr="Graphical user interface, text, application&#10;&#10;Description automatically generated">
            <a:extLst>
              <a:ext uri="{FF2B5EF4-FFF2-40B4-BE49-F238E27FC236}">
                <a16:creationId xmlns:a16="http://schemas.microsoft.com/office/drawing/2014/main" id="{AD5BC835-E249-45B9-98B0-E417C2169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75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id="{A9EF1E05-1326-40A8-ABAA-6C9CEFB1502F}"/>
              </a:ext>
            </a:extLst>
          </p:cNvPr>
          <p:cNvPicPr>
            <a:picLocks noChangeAspect="1"/>
          </p:cNvPicPr>
          <p:nvPr/>
        </p:nvPicPr>
        <p:blipFill rotWithShape="1">
          <a:blip r:embed="rId2">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614CF403-C108-4217-9E54-362D72B75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id="{04CA01F7-98A6-4A5F-ADC7-4D223EB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id="{C65F796E-6586-4FE7-A324-0CC7C8FBBA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09084BB-AC6E-4D04-87DD-9D3D9E8066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id="{20B662C3-5D83-4EEF-B496-4DBEDCF3A2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id="{38C65D00-9C78-4339-BDEB-643D65B0D5F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id="{42538231-3F95-43B8-8AB9-BE29BAD728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id="{7D137032-7345-4E9C-853E-8E06D69FE632}"/>
              </a:ext>
            </a:extLst>
          </p:cNvPr>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id="{2E9F03C7-9B03-4BCF-9BB3-B338685703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6438</TotalTime>
  <Words>430</Words>
  <Application>Microsoft Office PowerPoint</Application>
  <PresentationFormat>Màn hình rộng</PresentationFormat>
  <Paragraphs>48</Paragraphs>
  <Slides>13</Slides>
  <Notes>0</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13</vt:i4>
      </vt:variant>
    </vt:vector>
  </HeadingPairs>
  <TitlesOfParts>
    <vt:vector size="23" baseType="lpstr">
      <vt:lpstr>UTM Nokia</vt:lpstr>
      <vt:lpstr>SVN-SAF</vt:lpstr>
      <vt:lpstr>Calibri</vt:lpstr>
      <vt:lpstr>Itim</vt:lpstr>
      <vt:lpstr>SVN-Candy Script</vt:lpstr>
      <vt:lpstr>SVN-Aaron Script</vt:lpstr>
      <vt:lpstr>Times New Roman</vt:lpstr>
      <vt:lpstr>Arial</vt:lpstr>
      <vt:lpstr>Wingdings</vt:lpstr>
      <vt:lpstr>ธีมของ Office</vt:lpstr>
      <vt:lpstr>Bản trình bày PowerPoint</vt:lpstr>
      <vt:lpstr>Bản trình bày PowerPoint</vt:lpstr>
      <vt:lpstr>Bản trình bày PowerPoint</vt:lpstr>
      <vt:lpstr>Luyện viết từ</vt:lpstr>
      <vt:lpstr>Bản trình bày PowerPoint</vt:lpstr>
      <vt:lpstr>Bản trình bày PowerPoint</vt:lpstr>
      <vt:lpstr>Bản trình bày PowerPoint</vt:lpstr>
      <vt:lpstr>Luyện viết từ</vt:lpstr>
      <vt:lpstr>Bản trình bày PowerPoint</vt:lpstr>
      <vt:lpstr>Bản trình bày PowerPoint</vt:lpstr>
      <vt:lpstr>Bản trình bày PowerPoint</vt:lpstr>
      <vt:lpstr>Dặn dò</vt:lpstr>
      <vt:lpstr>Bản trình bày PowerPoint</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Hồ Thị Hồng Linh</cp:lastModifiedBy>
  <cp:revision>2</cp:revision>
  <dcterms:created xsi:type="dcterms:W3CDTF">2021-12-03T05:58:56Z</dcterms:created>
  <dcterms:modified xsi:type="dcterms:W3CDTF">2022-04-02T10:29:37Z</dcterms:modified>
  <cp:version>14</cp:version>
</cp:coreProperties>
</file>